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0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5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6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7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5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5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7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2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3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BD573-75ED-44AE-A85E-626241AB28E1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51D45-A7B6-4C69-838F-B9B4C0FB3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07" y="0"/>
            <a:ext cx="975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4" y="0"/>
            <a:ext cx="10551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32" y="0"/>
            <a:ext cx="10510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1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4" y="0"/>
            <a:ext cx="10646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04" y="0"/>
            <a:ext cx="983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0" y="22265"/>
            <a:ext cx="11715100" cy="6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47" y="0"/>
            <a:ext cx="1043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87" y="0"/>
            <a:ext cx="10449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40" y="0"/>
            <a:ext cx="10453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6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8" y="0"/>
            <a:ext cx="1042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1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28" y="0"/>
            <a:ext cx="1050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0"/>
            <a:ext cx="1056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00" y="0"/>
            <a:ext cx="1043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2" y="26655"/>
            <a:ext cx="11617515" cy="68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7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51" y="0"/>
            <a:ext cx="9865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1" y="0"/>
            <a:ext cx="1079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3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64" y="0"/>
            <a:ext cx="10417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23" y="0"/>
            <a:ext cx="1006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03" y="0"/>
            <a:ext cx="1052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67" y="0"/>
            <a:ext cx="10481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3" y="0"/>
            <a:ext cx="10593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35" y="0"/>
            <a:ext cx="10417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00" y="0"/>
            <a:ext cx="1039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41" y="0"/>
            <a:ext cx="10394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87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87" y="0"/>
            <a:ext cx="10449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4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98" y="0"/>
            <a:ext cx="1044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9" y="0"/>
            <a:ext cx="10408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69" y="0"/>
            <a:ext cx="105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20" y="0"/>
            <a:ext cx="10431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69" y="0"/>
            <a:ext cx="105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와이드스크린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kduaro124@naver.com</dc:creator>
  <cp:lastModifiedBy>kduaro124@naver.com</cp:lastModifiedBy>
  <cp:revision>5</cp:revision>
  <dcterms:created xsi:type="dcterms:W3CDTF">2019-05-05T13:38:24Z</dcterms:created>
  <dcterms:modified xsi:type="dcterms:W3CDTF">2019-05-05T14:10:00Z</dcterms:modified>
</cp:coreProperties>
</file>